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60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0000"/>
            <a:ext cx="18285714" cy="8605714"/>
            <a:chOff x="0" y="840000"/>
            <a:chExt cx="18285714" cy="860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0000"/>
              <a:ext cx="18285714" cy="860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5711" y="4109479"/>
            <a:ext cx="18753674" cy="6330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1066396"/>
            <a:ext cx="18285714" cy="5284656"/>
            <a:chOff x="-152381" y="-1066396"/>
            <a:chExt cx="18438095" cy="52846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1066396"/>
              <a:ext cx="18438095" cy="52846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2510" y="2500357"/>
            <a:ext cx="5056474" cy="26620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18285715" cy="5142857"/>
            <a:chOff x="-1173333" y="0"/>
            <a:chExt cx="19459048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73333" y="0"/>
              <a:ext cx="19459048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8824" y="1320119"/>
            <a:ext cx="5113351" cy="26801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56375" y="4962072"/>
            <a:ext cx="16349863" cy="52083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-10163"/>
            <a:ext cx="8535450" cy="5472781"/>
            <a:chOff x="-19048" y="-10163"/>
            <a:chExt cx="8535450" cy="54727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-10163"/>
              <a:ext cx="8535450" cy="54727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6402" y="23124"/>
            <a:ext cx="9786243" cy="10262590"/>
            <a:chOff x="8516402" y="23124"/>
            <a:chExt cx="9786243" cy="102625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6402" y="23124"/>
              <a:ext cx="9786243" cy="10262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462618"/>
            <a:ext cx="8516402" cy="4823096"/>
            <a:chOff x="0" y="5462618"/>
            <a:chExt cx="8516402" cy="48230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462618"/>
              <a:ext cx="8516402" cy="4823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15344"/>
            <a:ext cx="18285714" cy="8668783"/>
            <a:chOff x="0" y="715344"/>
            <a:chExt cx="18285714" cy="8668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5344"/>
              <a:ext cx="18285714" cy="8668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</cp:lastModifiedBy>
  <cp:revision>2</cp:revision>
  <dcterms:created xsi:type="dcterms:W3CDTF">2023-06-29T14:20:56Z</dcterms:created>
  <dcterms:modified xsi:type="dcterms:W3CDTF">2023-06-29T05:22:17Z</dcterms:modified>
</cp:coreProperties>
</file>